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c2228180dc491d1c1d6363d310c96704f5205c9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29d73796827215eb3d6293df218ad5f9e8393f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0a2ba581422d049028e9eb94713d57b1e2969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c0c287ab090c7510fb7bfcff404febc1de497f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9fb9dabd416764111718fe7fedd2790078a45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57adf05290e8677e01fc98e29b96b5650256d7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6a5783f0c9d8a376aa798cd91f2f0a703be9d60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a1a2fd2d49cd9df9df233386cb15041d1fc0f7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2e44eeb3676d3abe2ecb1ae3be5b020c461f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c58aecb9365c0569fa9765d34d7663ffea75ee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61239a6613996c724ccf93b687242199f5a294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aec9f4afe93a252c569e97cf868c1749c17c6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29b43ad1fe36afd87c3cf060f03c08ac8d76a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0412cbde909d3260c4ee718bc478220b7ccaf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247dfab8fb452851477393b0891fa11e39e5d7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e33e84df64456b330bba6b984708e84e744c4c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3e337cd2a7adb4aaf0183fca183692f3f7943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2024-11-20T11:03:43Z</dcterms:modified>
  <cp:category/>
</cp:coreProperties>
</file>